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6"/>
  </p:notesMasterIdLst>
  <p:handoutMasterIdLst>
    <p:handoutMasterId r:id="rId7"/>
  </p:handoutMasterIdLst>
  <p:sldIdLst>
    <p:sldId id="298" r:id="rId3"/>
    <p:sldId id="303" r:id="rId4"/>
    <p:sldId id="295" r:id="rId5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5" autoAdjust="0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2017-03-22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7" y="561591"/>
            <a:ext cx="7277100" cy="3429010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Prepare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slides in 16:9 aspect ratio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you choose to include text on your slide, we recommend using Calibri or Arial font, 24 </a:t>
            </a:r>
            <a:r>
              <a:rPr lang="en-CA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</a:t>
            </a:r>
            <a:endParaRPr lang="en-CA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Use public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domain or your own image(s) </a:t>
            </a:r>
            <a:endParaRPr lang="en-CA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written (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email is fine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permission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 other image use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Keep all images and text within the approximate area of this black border (images or text outside of this area will be cut off when being incorporated into the film).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CA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925" y="94412"/>
            <a:ext cx="2394696" cy="124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1388184"/>
            <a:ext cx="7854696" cy="20357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latin typeface="Calibri" pitchFamily="34" charset="0"/>
                <a:cs typeface="Calibri" pitchFamily="34" charset="0"/>
              </a:rPr>
              <a:t>&lt;</a:t>
            </a:r>
            <a:r>
              <a:rPr lang="en-US" sz="4000" b="1" dirty="0" err="1" smtClean="0">
                <a:latin typeface="Calibri" pitchFamily="34" charset="0"/>
                <a:cs typeface="Calibri" pitchFamily="34" charset="0"/>
              </a:rPr>
              <a:t>FirstName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err="1" smtClean="0">
                <a:latin typeface="Calibri" pitchFamily="34" charset="0"/>
                <a:cs typeface="Calibri" pitchFamily="34" charset="0"/>
              </a:rPr>
              <a:t>LastName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&gt;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 smtClean="0">
                <a:latin typeface="Calibri" pitchFamily="34" charset="0"/>
                <a:cs typeface="Calibri" pitchFamily="34" charset="0"/>
              </a:rPr>
              <a:t>&lt;180sRC Presentation Title&gt;</a:t>
            </a:r>
            <a:endParaRPr lang="en-CA" sz="2400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Faculty: </a:t>
            </a:r>
            <a:r>
              <a:rPr kumimoji="0" lang="en-CA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&lt;name </a:t>
            </a:r>
            <a:r>
              <a:rPr lang="en-CA" sz="2400" dirty="0" smtClean="0">
                <a:latin typeface="Calibri" pitchFamily="34" charset="0"/>
                <a:cs typeface="Calibri" pitchFamily="34" charset="0"/>
              </a:rPr>
              <a:t>of faculty</a:t>
            </a:r>
            <a:r>
              <a:rPr kumimoji="0" lang="en-CA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&gt;</a:t>
            </a:r>
            <a:endParaRPr kumimoji="0" lang="en-CA" sz="2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dirty="0" smtClean="0">
                <a:latin typeface="Calibri" pitchFamily="34" charset="0"/>
                <a:cs typeface="Calibri" pitchFamily="34" charset="0"/>
              </a:rPr>
              <a:t>Department: </a:t>
            </a:r>
            <a:r>
              <a:rPr lang="en-CA" sz="2400" dirty="0" smtClean="0">
                <a:latin typeface="Calibri" pitchFamily="34" charset="0"/>
                <a:cs typeface="Calibri" pitchFamily="34" charset="0"/>
              </a:rPr>
              <a:t>&lt;name of </a:t>
            </a:r>
            <a:r>
              <a:rPr lang="en-CA" sz="2400" dirty="0" smtClean="0">
                <a:latin typeface="Calibri" pitchFamily="34" charset="0"/>
                <a:cs typeface="Calibri" pitchFamily="34" charset="0"/>
              </a:rPr>
              <a:t>department&gt;</a:t>
            </a:r>
            <a:endParaRPr lang="en-CA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14" y="251130"/>
            <a:ext cx="2538374" cy="78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7097" y="193963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alibri" pitchFamily="34" charset="0"/>
                <a:cs typeface="Calibri" pitchFamily="34" charset="0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2269</TotalTime>
  <Words>104</Words>
  <Application>Microsoft Macintosh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Geneva</vt:lpstr>
      <vt:lpstr>Arial</vt:lpstr>
      <vt:lpstr>UBC_FoGS_forPPT</vt:lpstr>
      <vt:lpstr>Custom Design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Microsoft Office User</cp:lastModifiedBy>
  <cp:revision>127</cp:revision>
  <cp:lastPrinted>2011-04-26T15:45:03Z</cp:lastPrinted>
  <dcterms:created xsi:type="dcterms:W3CDTF">2011-03-11T13:05:49Z</dcterms:created>
  <dcterms:modified xsi:type="dcterms:W3CDTF">2017-03-22T22:16:35Z</dcterms:modified>
</cp:coreProperties>
</file>